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55" r:id="rId5"/>
    <p:sldId id="405" r:id="rId6"/>
    <p:sldId id="412" r:id="rId7"/>
    <p:sldId id="422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06" r:id="rId17"/>
    <p:sldId id="407" r:id="rId18"/>
    <p:sldId id="408" r:id="rId19"/>
    <p:sldId id="409" r:id="rId20"/>
    <p:sldId id="410" r:id="rId21"/>
    <p:sldId id="41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2FC21-1D43-4C6E-94CD-47A2C0FBC649}" v="3" dt="2021-10-11T07:50:42.84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85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AA72FC21-1D43-4C6E-94CD-47A2C0FBC649}"/>
    <pc:docChg chg="undo custSel addSld delSld modSld sldOrd">
      <pc:chgData name="Stijn Weijermars" userId="2933e1d2-70ff-47b3-ad61-d61e32fda646" providerId="ADAL" clId="{AA72FC21-1D43-4C6E-94CD-47A2C0FBC649}" dt="2021-10-14T14:00:11.581" v="175" actId="166"/>
      <pc:docMkLst>
        <pc:docMk/>
      </pc:docMkLst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058433591" sldId="291"/>
        </pc:sldMkLst>
      </pc:sldChg>
      <pc:sldChg chg="modSp mod">
        <pc:chgData name="Stijn Weijermars" userId="2933e1d2-70ff-47b3-ad61-d61e32fda646" providerId="ADAL" clId="{AA72FC21-1D43-4C6E-94CD-47A2C0FBC649}" dt="2021-10-11T08:03:45.612" v="42" actId="20577"/>
        <pc:sldMkLst>
          <pc:docMk/>
          <pc:sldMk cId="4274988771" sldId="355"/>
        </pc:sldMkLst>
        <pc:spChg chg="mod">
          <ac:chgData name="Stijn Weijermars" userId="2933e1d2-70ff-47b3-ad61-d61e32fda646" providerId="ADAL" clId="{AA72FC21-1D43-4C6E-94CD-47A2C0FBC649}" dt="2021-10-11T07:46:29.708" v="6" actId="20577"/>
          <ac:spMkLst>
            <pc:docMk/>
            <pc:sldMk cId="4274988771" sldId="355"/>
            <ac:spMk id="7" creationId="{00000000-0000-0000-0000-000000000000}"/>
          </ac:spMkLst>
        </pc:spChg>
        <pc:spChg chg="mod">
          <ac:chgData name="Stijn Weijermars" userId="2933e1d2-70ff-47b3-ad61-d61e32fda646" providerId="ADAL" clId="{AA72FC21-1D43-4C6E-94CD-47A2C0FBC649}" dt="2021-10-11T08:03:45.612" v="42" actId="20577"/>
          <ac:spMkLst>
            <pc:docMk/>
            <pc:sldMk cId="4274988771" sldId="355"/>
            <ac:spMk id="8" creationId="{00000000-0000-0000-0000-000000000000}"/>
          </ac:spMkLst>
        </pc:spChg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533043490" sldId="386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709572171" sldId="387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4152352898" sldId="388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4210386148" sldId="389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431466494" sldId="390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759100504" sldId="391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202576425" sldId="392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782336377" sldId="393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595076252" sldId="394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624407338" sldId="395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426381954" sldId="396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435071986" sldId="397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930845537" sldId="398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993543469" sldId="399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809306469" sldId="400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534145900" sldId="401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365085795" sldId="402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11660394" sldId="403"/>
        </pc:sldMkLst>
      </pc:sldChg>
      <pc:sldChg chg="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885915254" sldId="404"/>
        </pc:sldMkLst>
      </pc:sldChg>
      <pc:sldChg chg="addSp delSp modSp mod">
        <pc:chgData name="Stijn Weijermars" userId="2933e1d2-70ff-47b3-ad61-d61e32fda646" providerId="ADAL" clId="{AA72FC21-1D43-4C6E-94CD-47A2C0FBC649}" dt="2021-10-14T13:50:37.752" v="50" actId="14100"/>
        <pc:sldMkLst>
          <pc:docMk/>
          <pc:sldMk cId="2062857674" sldId="415"/>
        </pc:sldMkLst>
        <pc:spChg chg="add del mod">
          <ac:chgData name="Stijn Weijermars" userId="2933e1d2-70ff-47b3-ad61-d61e32fda646" providerId="ADAL" clId="{AA72FC21-1D43-4C6E-94CD-47A2C0FBC649}" dt="2021-10-14T13:50:26.156" v="47" actId="478"/>
          <ac:spMkLst>
            <pc:docMk/>
            <pc:sldMk cId="2062857674" sldId="415"/>
            <ac:spMk id="7" creationId="{A16CA37B-B7F9-47BC-8F39-0EB374BC2189}"/>
          </ac:spMkLst>
        </pc:spChg>
        <pc:picChg chg="del">
          <ac:chgData name="Stijn Weijermars" userId="2933e1d2-70ff-47b3-ad61-d61e32fda646" providerId="ADAL" clId="{AA72FC21-1D43-4C6E-94CD-47A2C0FBC649}" dt="2021-10-14T13:50:22.322" v="45" actId="478"/>
          <ac:picMkLst>
            <pc:docMk/>
            <pc:sldMk cId="2062857674" sldId="415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AA72FC21-1D43-4C6E-94CD-47A2C0FBC649}" dt="2021-10-14T13:50:37.752" v="50" actId="14100"/>
          <ac:picMkLst>
            <pc:docMk/>
            <pc:sldMk cId="2062857674" sldId="415"/>
            <ac:picMk id="5" creationId="{FA302335-2CBC-4F94-A0C0-B1E30DF10CFB}"/>
          </ac:picMkLst>
        </pc:picChg>
      </pc:sldChg>
      <pc:sldChg chg="addSp delSp modSp mod">
        <pc:chgData name="Stijn Weijermars" userId="2933e1d2-70ff-47b3-ad61-d61e32fda646" providerId="ADAL" clId="{AA72FC21-1D43-4C6E-94CD-47A2C0FBC649}" dt="2021-10-14T13:51:57.167" v="57" actId="1076"/>
        <pc:sldMkLst>
          <pc:docMk/>
          <pc:sldMk cId="2013490334" sldId="417"/>
        </pc:sldMkLst>
        <pc:spChg chg="add del mod">
          <ac:chgData name="Stijn Weijermars" userId="2933e1d2-70ff-47b3-ad61-d61e32fda646" providerId="ADAL" clId="{AA72FC21-1D43-4C6E-94CD-47A2C0FBC649}" dt="2021-10-14T13:51:38.014" v="53" actId="478"/>
          <ac:spMkLst>
            <pc:docMk/>
            <pc:sldMk cId="2013490334" sldId="417"/>
            <ac:spMk id="7" creationId="{3B35716F-6FEE-410F-9BD6-8E240FEC28C7}"/>
          </ac:spMkLst>
        </pc:spChg>
        <pc:picChg chg="del">
          <ac:chgData name="Stijn Weijermars" userId="2933e1d2-70ff-47b3-ad61-d61e32fda646" providerId="ADAL" clId="{AA72FC21-1D43-4C6E-94CD-47A2C0FBC649}" dt="2021-10-14T13:51:33.931" v="52" actId="478"/>
          <ac:picMkLst>
            <pc:docMk/>
            <pc:sldMk cId="2013490334" sldId="417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AA72FC21-1D43-4C6E-94CD-47A2C0FBC649}" dt="2021-10-14T13:51:57.167" v="57" actId="1076"/>
          <ac:picMkLst>
            <pc:docMk/>
            <pc:sldMk cId="2013490334" sldId="417"/>
            <ac:picMk id="5" creationId="{6C5DA012-C04C-42FA-A2F5-D1FF47CE7312}"/>
          </ac:picMkLst>
        </pc:picChg>
      </pc:sldChg>
      <pc:sldChg chg="addSp delSp modSp mod">
        <pc:chgData name="Stijn Weijermars" userId="2933e1d2-70ff-47b3-ad61-d61e32fda646" providerId="ADAL" clId="{AA72FC21-1D43-4C6E-94CD-47A2C0FBC649}" dt="2021-10-14T13:53:32.511" v="65" actId="14100"/>
        <pc:sldMkLst>
          <pc:docMk/>
          <pc:sldMk cId="1381087582" sldId="418"/>
        </pc:sldMkLst>
        <pc:spChg chg="add del mod">
          <ac:chgData name="Stijn Weijermars" userId="2933e1d2-70ff-47b3-ad61-d61e32fda646" providerId="ADAL" clId="{AA72FC21-1D43-4C6E-94CD-47A2C0FBC649}" dt="2021-10-14T13:53:26.456" v="64" actId="478"/>
          <ac:spMkLst>
            <pc:docMk/>
            <pc:sldMk cId="1381087582" sldId="418"/>
            <ac:spMk id="8" creationId="{E37701DD-46C1-433A-8209-F36B380E1FB8}"/>
          </ac:spMkLst>
        </pc:spChg>
        <pc:picChg chg="del">
          <ac:chgData name="Stijn Weijermars" userId="2933e1d2-70ff-47b3-ad61-d61e32fda646" providerId="ADAL" clId="{AA72FC21-1D43-4C6E-94CD-47A2C0FBC649}" dt="2021-10-14T13:53:09.708" v="59" actId="478"/>
          <ac:picMkLst>
            <pc:docMk/>
            <pc:sldMk cId="1381087582" sldId="418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AA72FC21-1D43-4C6E-94CD-47A2C0FBC649}" dt="2021-10-14T13:53:32.511" v="65" actId="14100"/>
          <ac:picMkLst>
            <pc:docMk/>
            <pc:sldMk cId="1381087582" sldId="418"/>
            <ac:picMk id="6" creationId="{23D7B6FD-C443-4D53-BA08-65B15D7745D9}"/>
          </ac:picMkLst>
        </pc:picChg>
      </pc:sldChg>
      <pc:sldChg chg="addSp delSp modSp mod">
        <pc:chgData name="Stijn Weijermars" userId="2933e1d2-70ff-47b3-ad61-d61e32fda646" providerId="ADAL" clId="{AA72FC21-1D43-4C6E-94CD-47A2C0FBC649}" dt="2021-10-14T13:56:40.409" v="70" actId="478"/>
        <pc:sldMkLst>
          <pc:docMk/>
          <pc:sldMk cId="288690873" sldId="419"/>
        </pc:sldMkLst>
        <pc:spChg chg="add del mod">
          <ac:chgData name="Stijn Weijermars" userId="2933e1d2-70ff-47b3-ad61-d61e32fda646" providerId="ADAL" clId="{AA72FC21-1D43-4C6E-94CD-47A2C0FBC649}" dt="2021-10-14T13:56:40.409" v="70" actId="478"/>
          <ac:spMkLst>
            <pc:docMk/>
            <pc:sldMk cId="288690873" sldId="419"/>
            <ac:spMk id="7" creationId="{F0DE520A-13B7-44B9-85D3-88D605AF7EA9}"/>
          </ac:spMkLst>
        </pc:spChg>
        <pc:picChg chg="del">
          <ac:chgData name="Stijn Weijermars" userId="2933e1d2-70ff-47b3-ad61-d61e32fda646" providerId="ADAL" clId="{AA72FC21-1D43-4C6E-94CD-47A2C0FBC649}" dt="2021-10-14T13:56:26.898" v="67" actId="478"/>
          <ac:picMkLst>
            <pc:docMk/>
            <pc:sldMk cId="288690873" sldId="419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AA72FC21-1D43-4C6E-94CD-47A2C0FBC649}" dt="2021-10-14T13:56:36.159" v="69" actId="14100"/>
          <ac:picMkLst>
            <pc:docMk/>
            <pc:sldMk cId="288690873" sldId="419"/>
            <ac:picMk id="5" creationId="{AB484FEC-C2C0-43DC-AC75-996225316C6E}"/>
          </ac:picMkLst>
        </pc:picChg>
      </pc:sldChg>
      <pc:sldChg chg="addSp delSp modSp mod">
        <pc:chgData name="Stijn Weijermars" userId="2933e1d2-70ff-47b3-ad61-d61e32fda646" providerId="ADAL" clId="{AA72FC21-1D43-4C6E-94CD-47A2C0FBC649}" dt="2021-10-14T14:00:11.581" v="175" actId="166"/>
        <pc:sldMkLst>
          <pc:docMk/>
          <pc:sldMk cId="3602987183" sldId="420"/>
        </pc:sldMkLst>
        <pc:spChg chg="ord">
          <ac:chgData name="Stijn Weijermars" userId="2933e1d2-70ff-47b3-ad61-d61e32fda646" providerId="ADAL" clId="{AA72FC21-1D43-4C6E-94CD-47A2C0FBC649}" dt="2021-10-14T14:00:11.581" v="175" actId="166"/>
          <ac:spMkLst>
            <pc:docMk/>
            <pc:sldMk cId="3602987183" sldId="420"/>
            <ac:spMk id="2" creationId="{00000000-0000-0000-0000-000000000000}"/>
          </ac:spMkLst>
        </pc:spChg>
        <pc:spChg chg="mod ord">
          <ac:chgData name="Stijn Weijermars" userId="2933e1d2-70ff-47b3-ad61-d61e32fda646" providerId="ADAL" clId="{AA72FC21-1D43-4C6E-94CD-47A2C0FBC649}" dt="2021-10-14T14:00:04.502" v="174" actId="1038"/>
          <ac:spMkLst>
            <pc:docMk/>
            <pc:sldMk cId="3602987183" sldId="420"/>
            <ac:spMk id="5" creationId="{00000000-0000-0000-0000-000000000000}"/>
          </ac:spMkLst>
        </pc:spChg>
        <pc:spChg chg="add del mod">
          <ac:chgData name="Stijn Weijermars" userId="2933e1d2-70ff-47b3-ad61-d61e32fda646" providerId="ADAL" clId="{AA72FC21-1D43-4C6E-94CD-47A2C0FBC649}" dt="2021-10-14T13:59:44.167" v="89" actId="478"/>
          <ac:spMkLst>
            <pc:docMk/>
            <pc:sldMk cId="3602987183" sldId="420"/>
            <ac:spMk id="8" creationId="{7C6C6E2F-FFB5-4AF2-B747-C35255BB6972}"/>
          </ac:spMkLst>
        </pc:spChg>
        <pc:spChg chg="add mod">
          <ac:chgData name="Stijn Weijermars" userId="2933e1d2-70ff-47b3-ad61-d61e32fda646" providerId="ADAL" clId="{AA72FC21-1D43-4C6E-94CD-47A2C0FBC649}" dt="2021-10-14T14:00:04.502" v="174" actId="1038"/>
          <ac:spMkLst>
            <pc:docMk/>
            <pc:sldMk cId="3602987183" sldId="420"/>
            <ac:spMk id="9" creationId="{A5E6C056-FA2F-456D-8CE6-4478239030DF}"/>
          </ac:spMkLst>
        </pc:spChg>
        <pc:picChg chg="del">
          <ac:chgData name="Stijn Weijermars" userId="2933e1d2-70ff-47b3-ad61-d61e32fda646" providerId="ADAL" clId="{AA72FC21-1D43-4C6E-94CD-47A2C0FBC649}" dt="2021-10-14T13:58:27.418" v="75" actId="478"/>
          <ac:picMkLst>
            <pc:docMk/>
            <pc:sldMk cId="3602987183" sldId="420"/>
            <ac:picMk id="4" creationId="{00000000-0000-0000-0000-000000000000}"/>
          </ac:picMkLst>
        </pc:picChg>
        <pc:picChg chg="add mod modCrop">
          <ac:chgData name="Stijn Weijermars" userId="2933e1d2-70ff-47b3-ad61-d61e32fda646" providerId="ADAL" clId="{AA72FC21-1D43-4C6E-94CD-47A2C0FBC649}" dt="2021-10-14T14:00:04.502" v="174" actId="1038"/>
          <ac:picMkLst>
            <pc:docMk/>
            <pc:sldMk cId="3602987183" sldId="420"/>
            <ac:picMk id="6" creationId="{BEB6CCF1-37A4-4075-B3BE-DE8811FFA443}"/>
          </ac:picMkLst>
        </pc:picChg>
      </pc:sldChg>
      <pc:sldChg chg="addSp delSp modSp new mod ord setBg setClrOvrMap">
        <pc:chgData name="Stijn Weijermars" userId="2933e1d2-70ff-47b3-ad61-d61e32fda646" providerId="ADAL" clId="{AA72FC21-1D43-4C6E-94CD-47A2C0FBC649}" dt="2021-10-11T07:51:38.892" v="40" actId="27614"/>
        <pc:sldMkLst>
          <pc:docMk/>
          <pc:sldMk cId="378533598" sldId="422"/>
        </pc:sldMkLst>
        <pc:spChg chg="del">
          <ac:chgData name="Stijn Weijermars" userId="2933e1d2-70ff-47b3-ad61-d61e32fda646" providerId="ADAL" clId="{AA72FC21-1D43-4C6E-94CD-47A2C0FBC649}" dt="2021-10-11T07:50:12.332" v="22" actId="478"/>
          <ac:spMkLst>
            <pc:docMk/>
            <pc:sldMk cId="378533598" sldId="422"/>
            <ac:spMk id="2" creationId="{55100151-2276-4BE7-885B-8D9E60A4B72D}"/>
          </ac:spMkLst>
        </pc:spChg>
        <pc:spChg chg="del">
          <ac:chgData name="Stijn Weijermars" userId="2933e1d2-70ff-47b3-ad61-d61e32fda646" providerId="ADAL" clId="{AA72FC21-1D43-4C6E-94CD-47A2C0FBC649}" dt="2021-10-11T07:49:51.801" v="15" actId="22"/>
          <ac:spMkLst>
            <pc:docMk/>
            <pc:sldMk cId="378533598" sldId="422"/>
            <ac:spMk id="3" creationId="{8A7E530E-46BF-4C40-B1B6-56033F4380FD}"/>
          </ac:spMkLst>
        </pc:spChg>
        <pc:spChg chg="del">
          <ac:chgData name="Stijn Weijermars" userId="2933e1d2-70ff-47b3-ad61-d61e32fda646" providerId="ADAL" clId="{AA72FC21-1D43-4C6E-94CD-47A2C0FBC649}" dt="2021-10-11T07:50:15.057" v="23" actId="478"/>
          <ac:spMkLst>
            <pc:docMk/>
            <pc:sldMk cId="378533598" sldId="422"/>
            <ac:spMk id="4" creationId="{AD4A0153-8074-4472-80E1-6D73DE1A291D}"/>
          </ac:spMkLst>
        </pc:spChg>
        <pc:spChg chg="add del mod">
          <ac:chgData name="Stijn Weijermars" userId="2933e1d2-70ff-47b3-ad61-d61e32fda646" providerId="ADAL" clId="{AA72FC21-1D43-4C6E-94CD-47A2C0FBC649}" dt="2021-10-11T07:50:09.643" v="21" actId="478"/>
          <ac:spMkLst>
            <pc:docMk/>
            <pc:sldMk cId="378533598" sldId="422"/>
            <ac:spMk id="10" creationId="{93D8F584-67B9-4359-81CD-10CF339201C3}"/>
          </ac:spMkLst>
        </pc:spChg>
        <pc:spChg chg="add del">
          <ac:chgData name="Stijn Weijermars" userId="2933e1d2-70ff-47b3-ad61-d61e32fda646" providerId="ADAL" clId="{AA72FC21-1D43-4C6E-94CD-47A2C0FBC649}" dt="2021-10-11T07:51:20.403" v="30" actId="26606"/>
          <ac:spMkLst>
            <pc:docMk/>
            <pc:sldMk cId="378533598" sldId="422"/>
            <ac:spMk id="13" creationId="{B670DBD5-770C-4383-9F54-5B86E86BD5BB}"/>
          </ac:spMkLst>
        </pc:spChg>
        <pc:spChg chg="add del">
          <ac:chgData name="Stijn Weijermars" userId="2933e1d2-70ff-47b3-ad61-d61e32fda646" providerId="ADAL" clId="{AA72FC21-1D43-4C6E-94CD-47A2C0FBC649}" dt="2021-10-11T07:51:26.243" v="36" actId="26606"/>
          <ac:spMkLst>
            <pc:docMk/>
            <pc:sldMk cId="378533598" sldId="422"/>
            <ac:spMk id="15" creationId="{83C98ABE-055B-441F-B07E-44F97F083C39}"/>
          </ac:spMkLst>
        </pc:spChg>
        <pc:spChg chg="add del">
          <ac:chgData name="Stijn Weijermars" userId="2933e1d2-70ff-47b3-ad61-d61e32fda646" providerId="ADAL" clId="{AA72FC21-1D43-4C6E-94CD-47A2C0FBC649}" dt="2021-10-11T07:51:26.243" v="36" actId="26606"/>
          <ac:spMkLst>
            <pc:docMk/>
            <pc:sldMk cId="378533598" sldId="422"/>
            <ac:spMk id="17" creationId="{29FDB030-9B49-4CED-8CCD-4D99382388AC}"/>
          </ac:spMkLst>
        </pc:spChg>
        <pc:spChg chg="add del">
          <ac:chgData name="Stijn Weijermars" userId="2933e1d2-70ff-47b3-ad61-d61e32fda646" providerId="ADAL" clId="{AA72FC21-1D43-4C6E-94CD-47A2C0FBC649}" dt="2021-10-11T07:51:26.243" v="36" actId="26606"/>
          <ac:spMkLst>
            <pc:docMk/>
            <pc:sldMk cId="378533598" sldId="422"/>
            <ac:spMk id="23" creationId="{FF9F2414-84E8-453E-B1F3-389FDE8192D9}"/>
          </ac:spMkLst>
        </pc:spChg>
        <pc:spChg chg="add del">
          <ac:chgData name="Stijn Weijermars" userId="2933e1d2-70ff-47b3-ad61-d61e32fda646" providerId="ADAL" clId="{AA72FC21-1D43-4C6E-94CD-47A2C0FBC649}" dt="2021-10-11T07:51:26.243" v="36" actId="26606"/>
          <ac:spMkLst>
            <pc:docMk/>
            <pc:sldMk cId="378533598" sldId="422"/>
            <ac:spMk id="24" creationId="{F3060C83-F051-4F0E-ABAD-AA0DFC48B218}"/>
          </ac:spMkLst>
        </pc:spChg>
        <pc:spChg chg="add del">
          <ac:chgData name="Stijn Weijermars" userId="2933e1d2-70ff-47b3-ad61-d61e32fda646" providerId="ADAL" clId="{AA72FC21-1D43-4C6E-94CD-47A2C0FBC649}" dt="2021-10-11T07:51:26.243" v="36" actId="26606"/>
          <ac:spMkLst>
            <pc:docMk/>
            <pc:sldMk cId="378533598" sldId="422"/>
            <ac:spMk id="25" creationId="{3ECA69A1-7536-43AC-85EF-C7106179F5ED}"/>
          </ac:spMkLst>
        </pc:spChg>
        <pc:spChg chg="add del">
          <ac:chgData name="Stijn Weijermars" userId="2933e1d2-70ff-47b3-ad61-d61e32fda646" providerId="ADAL" clId="{AA72FC21-1D43-4C6E-94CD-47A2C0FBC649}" dt="2021-10-11T07:51:26.243" v="36" actId="26606"/>
          <ac:spMkLst>
            <pc:docMk/>
            <pc:sldMk cId="378533598" sldId="422"/>
            <ac:spMk id="26" creationId="{3783CA14-24A1-485C-8B30-D6A5D87987AD}"/>
          </ac:spMkLst>
        </pc:spChg>
        <pc:spChg chg="add del">
          <ac:chgData name="Stijn Weijermars" userId="2933e1d2-70ff-47b3-ad61-d61e32fda646" providerId="ADAL" clId="{AA72FC21-1D43-4C6E-94CD-47A2C0FBC649}" dt="2021-10-11T07:51:26.243" v="36" actId="26606"/>
          <ac:spMkLst>
            <pc:docMk/>
            <pc:sldMk cId="378533598" sldId="422"/>
            <ac:spMk id="27" creationId="{9A97C86A-04D6-40F7-AE84-31AB43E6A846}"/>
          </ac:spMkLst>
        </pc:spChg>
        <pc:grpChg chg="add del">
          <ac:chgData name="Stijn Weijermars" userId="2933e1d2-70ff-47b3-ad61-d61e32fda646" providerId="ADAL" clId="{AA72FC21-1D43-4C6E-94CD-47A2C0FBC649}" dt="2021-10-11T07:51:24.566" v="34" actId="26606"/>
          <ac:grpSpMkLst>
            <pc:docMk/>
            <pc:sldMk cId="378533598" sldId="422"/>
            <ac:grpSpMk id="11" creationId="{63737881-458F-40AD-B72B-B57D267DC423}"/>
          </ac:grpSpMkLst>
        </pc:grpChg>
        <pc:grpChg chg="add">
          <ac:chgData name="Stijn Weijermars" userId="2933e1d2-70ff-47b3-ad61-d61e32fda646" providerId="ADAL" clId="{AA72FC21-1D43-4C6E-94CD-47A2C0FBC649}" dt="2021-10-11T07:51:27.491" v="39" actId="26606"/>
          <ac:grpSpMkLst>
            <pc:docMk/>
            <pc:sldMk cId="378533598" sldId="422"/>
            <ac:grpSpMk id="12" creationId="{63737881-458F-40AD-B72B-B57D267DC423}"/>
          </ac:grpSpMkLst>
        </pc:grpChg>
        <pc:picChg chg="add del mod ord modCrop">
          <ac:chgData name="Stijn Weijermars" userId="2933e1d2-70ff-47b3-ad61-d61e32fda646" providerId="ADAL" clId="{AA72FC21-1D43-4C6E-94CD-47A2C0FBC649}" dt="2021-10-11T07:50:04.719" v="19" actId="478"/>
          <ac:picMkLst>
            <pc:docMk/>
            <pc:sldMk cId="378533598" sldId="422"/>
            <ac:picMk id="6" creationId="{50CE3797-1021-4021-8DEB-DB6C5364FB31}"/>
          </ac:picMkLst>
        </pc:picChg>
        <pc:picChg chg="add mod">
          <ac:chgData name="Stijn Weijermars" userId="2933e1d2-70ff-47b3-ad61-d61e32fda646" providerId="ADAL" clId="{AA72FC21-1D43-4C6E-94CD-47A2C0FBC649}" dt="2021-10-11T07:51:38.892" v="40" actId="27614"/>
          <ac:picMkLst>
            <pc:docMk/>
            <pc:sldMk cId="378533598" sldId="422"/>
            <ac:picMk id="8" creationId="{BC7A669F-4E9E-4D6D-96D4-4BCEFE265324}"/>
          </ac:picMkLst>
        </pc:picChg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330398106" sldId="422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407719993" sldId="423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715265397" sldId="424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376071556" sldId="425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4282348415" sldId="426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59630379" sldId="427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806678906" sldId="428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744666340" sldId="429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546279651" sldId="430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045528939" sldId="431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700850157" sldId="432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461000369" sldId="433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34716851" sldId="434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1324588513" sldId="435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2483390191" sldId="436"/>
        </pc:sldMkLst>
      </pc:sldChg>
      <pc:sldChg chg="add del">
        <pc:chgData name="Stijn Weijermars" userId="2933e1d2-70ff-47b3-ad61-d61e32fda646" providerId="ADAL" clId="{AA72FC21-1D43-4C6E-94CD-47A2C0FBC649}" dt="2021-10-11T07:48:21.716" v="11" actId="2696"/>
        <pc:sldMkLst>
          <pc:docMk/>
          <pc:sldMk cId="3155425024" sldId="437"/>
        </pc:sldMkLst>
      </pc:sldChg>
      <pc:sldMasterChg chg="delSldLayout">
        <pc:chgData name="Stijn Weijermars" userId="2933e1d2-70ff-47b3-ad61-d61e32fda646" providerId="ADAL" clId="{AA72FC21-1D43-4C6E-94CD-47A2C0FBC649}" dt="2021-10-11T07:48:21.716" v="11" actId="2696"/>
        <pc:sldMasterMkLst>
          <pc:docMk/>
          <pc:sldMasterMk cId="3996255573" sldId="2147483648"/>
        </pc:sldMasterMkLst>
        <pc:sldLayoutChg chg="del">
          <pc:chgData name="Stijn Weijermars" userId="2933e1d2-70ff-47b3-ad61-d61e32fda646" providerId="ADAL" clId="{AA72FC21-1D43-4C6E-94CD-47A2C0FBC649}" dt="2021-10-11T07:48:21.716" v="11" actId="2696"/>
          <pc:sldLayoutMkLst>
            <pc:docMk/>
            <pc:sldMasterMk cId="3996255573" sldId="2147483648"/>
            <pc:sldLayoutMk cId="4044843364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0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73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23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undcloud.com/decorrespondentleestvoor/thalia-verkade-waarom-de-fiets-veel-sneller-is-dan-je-denk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205587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68998"/>
                </a:solidFill>
              </a:rPr>
              <a:t> </a:t>
            </a:r>
          </a:p>
          <a:p>
            <a:r>
              <a:rPr lang="nl-NL" dirty="0">
                <a:solidFill>
                  <a:srgbClr val="068998"/>
                </a:solidFill>
              </a:rPr>
              <a:t>Les 5 maandag  11 oktober 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021493" y="274856"/>
            <a:ext cx="4080074" cy="258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 err="1">
                <a:solidFill>
                  <a:srgbClr val="068998"/>
                </a:solidFill>
              </a:rPr>
              <a:t>Planet</a:t>
            </a:r>
            <a:r>
              <a:rPr lang="nl-NL" dirty="0">
                <a:solidFill>
                  <a:srgbClr val="068998"/>
                </a:solidFill>
              </a:rPr>
              <a:t> 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68998"/>
                </a:solidFill>
              </a:rPr>
              <a:t>Vervoer</a:t>
            </a: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90347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77A278-6B46-42DF-9A55-43141A281F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06" y="1557644"/>
            <a:ext cx="2761801" cy="3742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9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 10 </a:t>
            </a:r>
            <a:r>
              <a:rPr lang="nl-NL" dirty="0" err="1"/>
              <a:t>Revisited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484FEC-C2C0-43DC-AC75-99622531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243" y="0"/>
            <a:ext cx="5373757" cy="67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EB6CCF1-37A4-4075-B3BE-DE8811FF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"/>
          <a:stretch/>
        </p:blipFill>
        <p:spPr>
          <a:xfrm rot="10800000">
            <a:off x="4621370" y="0"/>
            <a:ext cx="4182269" cy="6858000"/>
          </a:xfrm>
          <a:prstGeom prst="rect">
            <a:avLst/>
          </a:prstGeom>
        </p:spPr>
      </p:pic>
      <p:sp>
        <p:nvSpPr>
          <p:cNvPr id="5" name="Vrije vorm 4"/>
          <p:cNvSpPr/>
          <p:nvPr/>
        </p:nvSpPr>
        <p:spPr>
          <a:xfrm>
            <a:off x="2887627" y="-298158"/>
            <a:ext cx="5158154" cy="6986954"/>
          </a:xfrm>
          <a:custGeom>
            <a:avLst/>
            <a:gdLst>
              <a:gd name="connsiteX0" fmla="*/ 246185 w 5158154"/>
              <a:gd name="connsiteY0" fmla="*/ 433754 h 6986954"/>
              <a:gd name="connsiteX1" fmla="*/ 234461 w 5158154"/>
              <a:gd name="connsiteY1" fmla="*/ 726831 h 6986954"/>
              <a:gd name="connsiteX2" fmla="*/ 797169 w 5158154"/>
              <a:gd name="connsiteY2" fmla="*/ 0 h 6986954"/>
              <a:gd name="connsiteX3" fmla="*/ 4923692 w 5158154"/>
              <a:gd name="connsiteY3" fmla="*/ 117231 h 6986954"/>
              <a:gd name="connsiteX4" fmla="*/ 4900246 w 5158154"/>
              <a:gd name="connsiteY4" fmla="*/ 890954 h 6986954"/>
              <a:gd name="connsiteX5" fmla="*/ 5158154 w 5158154"/>
              <a:gd name="connsiteY5" fmla="*/ 1406769 h 6986954"/>
              <a:gd name="connsiteX6" fmla="*/ 4982308 w 5158154"/>
              <a:gd name="connsiteY6" fmla="*/ 3001108 h 6986954"/>
              <a:gd name="connsiteX7" fmla="*/ 4525108 w 5158154"/>
              <a:gd name="connsiteY7" fmla="*/ 3200400 h 6986954"/>
              <a:gd name="connsiteX8" fmla="*/ 4513385 w 5158154"/>
              <a:gd name="connsiteY8" fmla="*/ 3470031 h 6986954"/>
              <a:gd name="connsiteX9" fmla="*/ 4572000 w 5158154"/>
              <a:gd name="connsiteY9" fmla="*/ 4572000 h 6986954"/>
              <a:gd name="connsiteX10" fmla="*/ 4056185 w 5158154"/>
              <a:gd name="connsiteY10" fmla="*/ 5990492 h 6986954"/>
              <a:gd name="connsiteX11" fmla="*/ 3657600 w 5158154"/>
              <a:gd name="connsiteY11" fmla="*/ 6283569 h 6986954"/>
              <a:gd name="connsiteX12" fmla="*/ 2215661 w 5158154"/>
              <a:gd name="connsiteY12" fmla="*/ 6518031 h 6986954"/>
              <a:gd name="connsiteX13" fmla="*/ 398585 w 5158154"/>
              <a:gd name="connsiteY13" fmla="*/ 6986954 h 6986954"/>
              <a:gd name="connsiteX14" fmla="*/ 0 w 5158154"/>
              <a:gd name="connsiteY14" fmla="*/ 762000 h 6986954"/>
              <a:gd name="connsiteX15" fmla="*/ 140677 w 5158154"/>
              <a:gd name="connsiteY15" fmla="*/ 480646 h 698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58154" h="6986954">
                <a:moveTo>
                  <a:pt x="246185" y="433754"/>
                </a:moveTo>
                <a:lnTo>
                  <a:pt x="234461" y="726831"/>
                </a:lnTo>
                <a:lnTo>
                  <a:pt x="797169" y="0"/>
                </a:lnTo>
                <a:lnTo>
                  <a:pt x="4923692" y="117231"/>
                </a:lnTo>
                <a:lnTo>
                  <a:pt x="4900246" y="890954"/>
                </a:lnTo>
                <a:lnTo>
                  <a:pt x="5158154" y="1406769"/>
                </a:lnTo>
                <a:lnTo>
                  <a:pt x="4982308" y="3001108"/>
                </a:lnTo>
                <a:lnTo>
                  <a:pt x="4525108" y="3200400"/>
                </a:lnTo>
                <a:lnTo>
                  <a:pt x="4513385" y="3470031"/>
                </a:lnTo>
                <a:lnTo>
                  <a:pt x="4572000" y="4572000"/>
                </a:lnTo>
                <a:lnTo>
                  <a:pt x="4056185" y="5990492"/>
                </a:lnTo>
                <a:lnTo>
                  <a:pt x="3657600" y="6283569"/>
                </a:lnTo>
                <a:lnTo>
                  <a:pt x="2215661" y="6518031"/>
                </a:lnTo>
                <a:lnTo>
                  <a:pt x="398585" y="6986954"/>
                </a:lnTo>
                <a:lnTo>
                  <a:pt x="0" y="762000"/>
                </a:lnTo>
                <a:lnTo>
                  <a:pt x="140677" y="48064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5E6C056-FA2F-456D-8CE6-4478239030DF}"/>
              </a:ext>
            </a:extLst>
          </p:cNvPr>
          <p:cNvSpPr/>
          <p:nvPr/>
        </p:nvSpPr>
        <p:spPr>
          <a:xfrm>
            <a:off x="7172960" y="656692"/>
            <a:ext cx="1229360" cy="1751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Vliegen</a:t>
            </a:r>
          </a:p>
        </p:txBody>
      </p:sp>
    </p:spTree>
    <p:extLst>
      <p:ext uri="{BB962C8B-B14F-4D97-AF65-F5344CB8AC3E}">
        <p14:creationId xmlns:p14="http://schemas.microsoft.com/office/powerpoint/2010/main" val="360298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Retourtje Bali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31" y="-896591"/>
            <a:ext cx="6131169" cy="7754591"/>
          </a:xfrm>
        </p:spPr>
      </p:pic>
    </p:spTree>
    <p:extLst>
      <p:ext uri="{BB962C8B-B14F-4D97-AF65-F5344CB8AC3E}">
        <p14:creationId xmlns:p14="http://schemas.microsoft.com/office/powerpoint/2010/main" val="389209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Auto: Benzine </a:t>
            </a:r>
            <a:r>
              <a:rPr lang="nl-NL" dirty="0" err="1"/>
              <a:t>vs</a:t>
            </a:r>
            <a:r>
              <a:rPr lang="nl-NL" dirty="0"/>
              <a:t> Elektrisch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1"/>
          <a:stretch/>
        </p:blipFill>
        <p:spPr>
          <a:xfrm>
            <a:off x="1588133" y="1255591"/>
            <a:ext cx="9810645" cy="2390287"/>
          </a:xfrm>
        </p:spPr>
      </p:pic>
    </p:spTree>
    <p:extLst>
      <p:ext uri="{BB962C8B-B14F-4D97-AF65-F5344CB8AC3E}">
        <p14:creationId xmlns:p14="http://schemas.microsoft.com/office/powerpoint/2010/main" val="402822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Auto: Benzine </a:t>
            </a:r>
            <a:r>
              <a:rPr lang="nl-NL" dirty="0" err="1"/>
              <a:t>vs</a:t>
            </a:r>
            <a:r>
              <a:rPr lang="nl-NL" dirty="0"/>
              <a:t> Elektrisch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Keten van een auto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5"/>
          <a:stretch/>
        </p:blipFill>
        <p:spPr>
          <a:xfrm>
            <a:off x="2752774" y="2133600"/>
            <a:ext cx="8829626" cy="23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18" y="1196975"/>
            <a:ext cx="6156427" cy="4929188"/>
          </a:xfrm>
        </p:spPr>
      </p:pic>
    </p:spTree>
    <p:extLst>
      <p:ext uri="{BB962C8B-B14F-4D97-AF65-F5344CB8AC3E}">
        <p14:creationId xmlns:p14="http://schemas.microsoft.com/office/powerpoint/2010/main" val="50084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76" y="0"/>
            <a:ext cx="6585024" cy="8473691"/>
          </a:xfrm>
        </p:spPr>
      </p:pic>
    </p:spTree>
    <p:extLst>
      <p:ext uri="{BB962C8B-B14F-4D97-AF65-F5344CB8AC3E}">
        <p14:creationId xmlns:p14="http://schemas.microsoft.com/office/powerpoint/2010/main" val="320641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Auto: Benzine </a:t>
            </a:r>
            <a:r>
              <a:rPr lang="nl-NL" dirty="0" err="1"/>
              <a:t>vs</a:t>
            </a:r>
            <a:r>
              <a:rPr lang="nl-NL" dirty="0"/>
              <a:t> Elektrisch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00" y="1196975"/>
            <a:ext cx="5387062" cy="4929188"/>
          </a:xfrm>
        </p:spPr>
      </p:pic>
    </p:spTree>
    <p:extLst>
      <p:ext uri="{BB962C8B-B14F-4D97-AF65-F5344CB8AC3E}">
        <p14:creationId xmlns:p14="http://schemas.microsoft.com/office/powerpoint/2010/main" val="407974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Auto: Benzine </a:t>
            </a:r>
            <a:r>
              <a:rPr lang="nl-NL" dirty="0" err="1"/>
              <a:t>vs</a:t>
            </a:r>
            <a:r>
              <a:rPr lang="nl-NL" dirty="0"/>
              <a:t> Elektrisch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63" y="1230159"/>
            <a:ext cx="8847137" cy="4862819"/>
          </a:xfrm>
        </p:spPr>
      </p:pic>
    </p:spTree>
    <p:extLst>
      <p:ext uri="{BB962C8B-B14F-4D97-AF65-F5344CB8AC3E}">
        <p14:creationId xmlns:p14="http://schemas.microsoft.com/office/powerpoint/2010/main" val="173690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01A4923-D644-4699-B295-B5134E71C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291" y="1806397"/>
            <a:ext cx="5191125" cy="3057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vorige week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Kahoot</a:t>
            </a:r>
            <a:r>
              <a:rPr lang="nl-NL" dirty="0"/>
              <a:t>!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15" y="544155"/>
            <a:ext cx="3192585" cy="2529457"/>
          </a:xfrm>
        </p:spPr>
      </p:pic>
      <p:pic>
        <p:nvPicPr>
          <p:cNvPr id="5" name="Afbeelding 4" descr="Afbeelding met gebouw, staand, groot, zitten&#10;&#10;Automatisch gegenereerde beschrijving">
            <a:extLst>
              <a:ext uri="{FF2B5EF4-FFF2-40B4-BE49-F238E27FC236}">
                <a16:creationId xmlns:a16="http://schemas.microsoft.com/office/drawing/2014/main" id="{9040C6C7-7F14-44EB-90F3-CE409DE76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2820256"/>
            <a:ext cx="4407877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5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5169" y="274349"/>
            <a:ext cx="2894910" cy="648072"/>
          </a:xfrm>
        </p:spPr>
        <p:txBody>
          <a:bodyPr/>
          <a:lstStyle/>
          <a:p>
            <a:r>
              <a:rPr lang="nl-NL" dirty="0"/>
              <a:t>VERVOER</a:t>
            </a:r>
          </a:p>
        </p:txBody>
      </p:sp>
      <p:pic>
        <p:nvPicPr>
          <p:cNvPr id="1026" name="Picture 2" descr="Duurzaam vervoer â Vakblad Pomp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3" y="894049"/>
            <a:ext cx="5212669" cy="34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DF4CFAD-CC0F-4BD8-9AC9-586FAE45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92" y="3718607"/>
            <a:ext cx="6195090" cy="29653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46D66D-8B41-B346-8B8C-0BFCDD1788EE}"/>
              </a:ext>
            </a:extLst>
          </p:cNvPr>
          <p:cNvSpPr txBox="1"/>
          <p:nvPr/>
        </p:nvSpPr>
        <p:spPr>
          <a:xfrm>
            <a:off x="6117846" y="1080654"/>
            <a:ext cx="5635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Een korte podcast om de hersens aan het denken te </a:t>
            </a:r>
          </a:p>
          <a:p>
            <a:r>
              <a:rPr lang="nl-NL" sz="2000" dirty="0"/>
              <a:t>zetten. </a:t>
            </a:r>
          </a:p>
        </p:txBody>
      </p:sp>
    </p:spTree>
    <p:extLst>
      <p:ext uri="{BB962C8B-B14F-4D97-AF65-F5344CB8AC3E}">
        <p14:creationId xmlns:p14="http://schemas.microsoft.com/office/powerpoint/2010/main" val="241789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BC7A669F-4E9E-4D6D-96D4-4BCEFE265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8806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1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1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853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:a16="http://schemas.microsoft.com/office/drawing/2014/main" id="{9CF9A54C-5CE7-4F61-A391-C000A8D5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Fietsfluitend Fietsen061021">
            <a:extLst>
              <a:ext uri="{FF2B5EF4-FFF2-40B4-BE49-F238E27FC236}">
                <a16:creationId xmlns:a16="http://schemas.microsoft.com/office/drawing/2014/main" id="{D48FE9E0-D06F-4748-BC95-CDA19DEC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263" y="506835"/>
            <a:ext cx="4149474" cy="584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 Placeholder 3">
            <a:extLst>
              <a:ext uri="{FF2B5EF4-FFF2-40B4-BE49-F238E27FC236}">
                <a16:creationId xmlns:a16="http://schemas.microsoft.com/office/drawing/2014/main" id="{958AFD68-AB5F-494E-A65A-180D9EE3C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302335-2CBC-4F94-A0C0-B1E30DF1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10" y="1110344"/>
            <a:ext cx="9470002" cy="49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5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63" y="1342716"/>
            <a:ext cx="8847137" cy="4637705"/>
          </a:xfrm>
        </p:spPr>
      </p:pic>
    </p:spTree>
    <p:extLst>
      <p:ext uri="{BB962C8B-B14F-4D97-AF65-F5344CB8AC3E}">
        <p14:creationId xmlns:p14="http://schemas.microsoft.com/office/powerpoint/2010/main" val="1254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5DA012-C04C-42FA-A2F5-D1FF47CE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48" y="1480356"/>
            <a:ext cx="8779152" cy="38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63D934-DC90-484A-9075-54F1F7DAC798}"/>
              </a:ext>
            </a:extLst>
          </p:cNvPr>
          <p:cNvSpPr txBox="1"/>
          <p:nvPr/>
        </p:nvSpPr>
        <p:spPr>
          <a:xfrm>
            <a:off x="2909455" y="4419600"/>
            <a:ext cx="88167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Dit wil zeggen per uur: OV 1,2 bomen, auto 2,6 bomen en vliegen 22 bomen</a:t>
            </a:r>
          </a:p>
          <a:p>
            <a:endParaRPr lang="nl-NL" dirty="0"/>
          </a:p>
          <a:p>
            <a:r>
              <a:rPr lang="nl-NL" dirty="0"/>
              <a:t>Bereken nu eens hoeveel bomen jij zou moeten planten om de CO2 te compenseren van jou</a:t>
            </a:r>
          </a:p>
          <a:p>
            <a:r>
              <a:rPr lang="nl-NL" dirty="0"/>
              <a:t>vakantie.  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D7B6FD-C443-4D53-BA08-65B15D77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520687"/>
            <a:ext cx="8448797" cy="2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75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8AC8B8-30A1-46B1-8D40-EB3B7523D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106</Words>
  <Application>Microsoft Office PowerPoint</Application>
  <PresentationFormat>Breedbeeld</PresentationFormat>
  <Paragraphs>23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Les vorige week </vt:lpstr>
      <vt:lpstr>VERVOER</vt:lpstr>
      <vt:lpstr>PowerPoint-presentatie</vt:lpstr>
      <vt:lpstr>PowerPoint-presentatie</vt:lpstr>
      <vt:lpstr>Vervoer</vt:lpstr>
      <vt:lpstr>PowerPoint-presentatie</vt:lpstr>
      <vt:lpstr>PowerPoint-presentatie</vt:lpstr>
      <vt:lpstr>PowerPoint-presentatie</vt:lpstr>
      <vt:lpstr>Top 10 Revisited</vt:lpstr>
      <vt:lpstr>Case Vliegen</vt:lpstr>
      <vt:lpstr>Retourtje Bali</vt:lpstr>
      <vt:lpstr>Auto: Benzine vs Elektrisch</vt:lpstr>
      <vt:lpstr>Auto: Benzine vs Elektrisch</vt:lpstr>
      <vt:lpstr>PowerPoint-presentatie</vt:lpstr>
      <vt:lpstr>PowerPoint-presentatie</vt:lpstr>
      <vt:lpstr>Auto: Benzine vs Elektrisch</vt:lpstr>
      <vt:lpstr>Auto: Benzine vs Elektrisch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6</cp:revision>
  <dcterms:created xsi:type="dcterms:W3CDTF">2021-07-07T07:37:45Z</dcterms:created>
  <dcterms:modified xsi:type="dcterms:W3CDTF">2021-10-14T14:00:29Z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